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316" r:id="rId2"/>
    <p:sldId id="318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40497" y="180038"/>
            <a:ext cx="8732255" cy="5930975"/>
          </a:xfrm>
        </p:spPr>
        <p:txBody>
          <a:bodyPr/>
          <a:lstStyle/>
          <a:p>
            <a:r>
              <a:rPr lang="en-US" altLang="zh-CN" sz="6000" b="1" i="1" dirty="0">
                <a:solidFill>
                  <a:srgbClr val="36363D"/>
                </a:solidFill>
              </a:rPr>
              <a:t>Name - </a:t>
            </a:r>
            <a:r>
              <a:rPr lang="en-US" altLang="zh-CN" sz="6000" b="1" i="1" dirty="0" err="1">
                <a:solidFill>
                  <a:srgbClr val="36363D"/>
                </a:solidFill>
              </a:rPr>
              <a:t>Tarachand</a:t>
            </a:r>
            <a:r>
              <a:rPr lang="en-US" altLang="zh-CN" sz="6000" b="1" i="1" dirty="0">
                <a:solidFill>
                  <a:srgbClr val="36363D"/>
                </a:solidFill>
              </a:rPr>
              <a:t> </a:t>
            </a:r>
            <a:r>
              <a:rPr lang="en-US" altLang="zh-CN" sz="6000" b="1" i="1" dirty="0" err="1">
                <a:solidFill>
                  <a:srgbClr val="36363D"/>
                </a:solidFill>
              </a:rPr>
              <a:t>sahu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sz="6000" b="1" i="1" dirty="0">
                <a:solidFill>
                  <a:srgbClr val="36363D"/>
                </a:solidFill>
              </a:rPr>
              <a:t>Class - </a:t>
            </a:r>
            <a:r>
              <a:rPr lang="en-US" altLang="zh-CN" sz="6000" b="1" i="1" dirty="0" err="1">
                <a:solidFill>
                  <a:srgbClr val="36363D"/>
                </a:solidFill>
              </a:rPr>
              <a:t>Bsc</a:t>
            </a:r>
            <a:r>
              <a:rPr lang="en-US" altLang="zh-CN" sz="6000" b="1" i="1" dirty="0">
                <a:solidFill>
                  <a:srgbClr val="36363D"/>
                </a:solidFill>
              </a:rPr>
              <a:t> 1st year (</a:t>
            </a:r>
            <a:r>
              <a:rPr lang="en-US" altLang="zh-CN" sz="6000" b="1" i="1" dirty="0" err="1">
                <a:solidFill>
                  <a:srgbClr val="36363D"/>
                </a:solidFill>
              </a:rPr>
              <a:t>maths</a:t>
            </a:r>
            <a:r>
              <a:rPr lang="en-US" altLang="zh-CN" sz="6000" b="1" i="1" dirty="0">
                <a:solidFill>
                  <a:srgbClr val="36363D"/>
                </a:solidFill>
              </a:rPr>
              <a:t>)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sz="6000" b="1" i="1" dirty="0">
                <a:solidFill>
                  <a:srgbClr val="36363D"/>
                </a:solidFill>
              </a:rPr>
              <a:t>Topic -  </a:t>
            </a:r>
            <a:r>
              <a:rPr lang="en-US" altLang="zh-CN" sz="6000" b="1" i="1" dirty="0" err="1">
                <a:solidFill>
                  <a:srgbClr val="36363D"/>
                </a:solidFill>
              </a:rPr>
              <a:t>kepler's</a:t>
            </a:r>
            <a:r>
              <a:rPr lang="en-US" altLang="zh-CN" sz="6000" b="1" i="1" dirty="0">
                <a:solidFill>
                  <a:srgbClr val="36363D"/>
                </a:solidFill>
              </a:rPr>
              <a:t> </a:t>
            </a:r>
            <a:r>
              <a:rPr lang="en-US" altLang="zh-CN" sz="6000" b="1" i="1" dirty="0" smtClean="0">
                <a:solidFill>
                  <a:srgbClr val="36363D"/>
                </a:solidFill>
              </a:rPr>
              <a:t>law</a:t>
            </a:r>
          </a:p>
          <a:p>
            <a:r>
              <a:rPr lang="en-US" altLang="zh-CN" sz="6000" b="1" i="1" dirty="0" smtClean="0">
                <a:solidFill>
                  <a:srgbClr val="36363D"/>
                </a:solidFill>
              </a:rPr>
              <a:t>Date – 29.05.2021</a:t>
            </a:r>
          </a:p>
          <a:p>
            <a:r>
              <a:rPr lang="en-US" altLang="zh-CN" sz="6000" b="1" i="1" dirty="0" smtClean="0">
                <a:solidFill>
                  <a:srgbClr val="36363D"/>
                </a:solidFill>
              </a:rPr>
              <a:t>Government College Gurur</a:t>
            </a:r>
            <a:endParaRPr lang="en-US" altLang="zh-C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209716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37767" y="2273011"/>
            <a:ext cx="7468466" cy="23119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41423" y="247840"/>
            <a:ext cx="9385423" cy="5051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55625" y="494730"/>
            <a:ext cx="7572676" cy="53512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74185" y="536871"/>
            <a:ext cx="7707092" cy="55240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9835" y="606335"/>
            <a:ext cx="7624329" cy="56639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66800" y="969442"/>
            <a:ext cx="7364557" cy="53404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9170"/>
            <a:ext cx="9144000" cy="619966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4492" y="0"/>
            <a:ext cx="865501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88452" y="605186"/>
            <a:ext cx="7983175" cy="58830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Office</Application>
  <PresentationFormat>On-screen Show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Micromax Q440</dc:creator>
  <cp:lastModifiedBy>GOVT.NAVEEN CO.GURUR</cp:lastModifiedBy>
  <cp:revision>1</cp:revision>
  <dcterms:created xsi:type="dcterms:W3CDTF">2015-05-11T22:30:45Z</dcterms:created>
  <dcterms:modified xsi:type="dcterms:W3CDTF">2021-11-30T06:11:33Z</dcterms:modified>
</cp:coreProperties>
</file>